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D473A7-5D37-474B-B933-77738E8F41D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11AE065-0788-48B7-B5BC-63E02093E1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A%D0%BE%D0%BD%D0%B4%D0%B8%D1%82%D0%B5%D1%80" TargetMode="External"/><Relationship Id="rId13" Type="http://schemas.openxmlformats.org/officeDocument/2006/relationships/hyperlink" Target="https://ru.wikipedia.org/wiki/%D0%A7%D0%B0%D1%80%D0%BB%D0%B8_%D0%B8_%D1%88%D0%BE%D0%BA%D0%BE%D0%BB%D0%B0%D0%B4%D0%BD%D0%B0%D1%8F_%D1%84%D0%B0%D0%B1%D1%80%D0%B8%D0%BA%D0%B0_(%D0%BF%D0%BE%D0%B2%D0%B5%D1%81%D1%82%D1%8C)#cite_note-1" TargetMode="External"/><Relationship Id="rId3" Type="http://schemas.openxmlformats.org/officeDocument/2006/relationships/hyperlink" Target="https://ru.wikipedia.org/wiki/1964_%D0%B3%D0%BE%D0%B4_%D0%B2_%D0%BB%D0%B8%D1%82%D0%B5%D1%80%D0%B0%D1%82%D1%83%D1%80%D0%B5" TargetMode="External"/><Relationship Id="rId7" Type="http://schemas.openxmlformats.org/officeDocument/2006/relationships/hyperlink" Target="https://ru.wikipedia.org/wiki/%D0%A8%D0%BE%D0%BA%D0%BE%D0%BB%D0%B0%D0%B4" TargetMode="External"/><Relationship Id="rId12" Type="http://schemas.openxmlformats.org/officeDocument/2006/relationships/hyperlink" Target="https://ru.wikipedia.org/wiki/Allen_&amp;_Unwin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4%D0%B0%D0%BB%D1%8C,_%D0%A0%D0%BE%D0%B0%D0%BB%D1%8C%D0%B4" TargetMode="External"/><Relationship Id="rId11" Type="http://schemas.openxmlformats.org/officeDocument/2006/relationships/hyperlink" Target="https://ru.wikipedia.org/w/index.php?title=Alfred_A._Knopf&amp;action=edit&amp;redlink=1" TargetMode="External"/><Relationship Id="rId5" Type="http://schemas.openxmlformats.org/officeDocument/2006/relationships/hyperlink" Target="https://ru.wikipedia.org/wiki/%D0%9F%D0%BE%D0%B2%D0%B5%D1%81%D1%82%D1%8C" TargetMode="External"/><Relationship Id="rId15" Type="http://schemas.openxmlformats.org/officeDocument/2006/relationships/image" Target="../media/image2.png"/><Relationship Id="rId10" Type="http://schemas.openxmlformats.org/officeDocument/2006/relationships/hyperlink" Target="https://en.wikipedia.org/wiki/Alfred_A._Knopf" TargetMode="External"/><Relationship Id="rId4" Type="http://schemas.openxmlformats.org/officeDocument/2006/relationships/hyperlink" Target="https://ru.wikipedia.org/wiki/%D0%A1%D0%BA%D0%B0%D0%B7%D0%BA%D0%B0" TargetMode="External"/><Relationship Id="rId9" Type="http://schemas.openxmlformats.org/officeDocument/2006/relationships/hyperlink" Target="https://ru.wikipedia.org/wiki/1964" TargetMode="External"/><Relationship Id="rId14" Type="http://schemas.openxmlformats.org/officeDocument/2006/relationships/hyperlink" Target="https://ru.wikipedia.org/wiki/%D0%9F%D0%B8%D0%BE%D0%BD%D0%B5%D1%80_(%D0%B6%D1%83%D1%80%D0%BD%D0%B0%D0%BB)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805264"/>
            <a:ext cx="5637010" cy="882119"/>
          </a:xfrm>
        </p:spPr>
        <p:txBody>
          <a:bodyPr/>
          <a:lstStyle/>
          <a:p>
            <a:r>
              <a:rPr lang="ru-RU" dirty="0" smtClean="0"/>
              <a:t>Работу выполнила ученица 5 </a:t>
            </a:r>
            <a:r>
              <a:rPr lang="ru-RU" dirty="0" smtClean="0"/>
              <a:t>класса </a:t>
            </a:r>
            <a:r>
              <a:rPr lang="ru-RU" dirty="0" err="1" smtClean="0"/>
              <a:t>Салаватуллина</a:t>
            </a:r>
            <a:r>
              <a:rPr lang="ru-RU" smtClean="0"/>
              <a:t> Э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8928992" cy="1793167"/>
          </a:xfrm>
        </p:spPr>
        <p:txBody>
          <a:bodyPr/>
          <a:lstStyle/>
          <a:p>
            <a:r>
              <a:rPr lang="ru-RU" dirty="0" smtClean="0"/>
              <a:t>Чарли и шоколадная фабрика .</a:t>
            </a:r>
            <a:endParaRPr lang="ru-RU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1556792"/>
            <a:ext cx="3672408" cy="520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730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" y="-879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Информация о книге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121" y="836712"/>
            <a:ext cx="4370492" cy="5904656"/>
          </a:xfrm>
        </p:spPr>
        <p:txBody>
          <a:bodyPr>
            <a:normAutofit fontScale="55000" lnSpcReduction="20000"/>
          </a:bodyPr>
          <a:lstStyle/>
          <a:p>
            <a:r>
              <a:rPr lang="ru-RU" sz="2800" b="1" dirty="0" err="1"/>
              <a:t>Ча́рли</a:t>
            </a:r>
            <a:r>
              <a:rPr lang="ru-RU" sz="2800" b="1" dirty="0"/>
              <a:t> и </a:t>
            </a:r>
            <a:r>
              <a:rPr lang="ru-RU" sz="2800" b="1" dirty="0" err="1"/>
              <a:t>шокола́дная</a:t>
            </a:r>
            <a:r>
              <a:rPr lang="ru-RU" sz="2800" b="1" dirty="0"/>
              <a:t> </a:t>
            </a:r>
            <a:r>
              <a:rPr lang="ru-RU" sz="2800" b="1" dirty="0" err="1"/>
              <a:t>фа́брика</a:t>
            </a:r>
            <a:r>
              <a:rPr lang="ru-RU" sz="2800" b="1" dirty="0"/>
              <a:t>»</a:t>
            </a:r>
            <a:r>
              <a:rPr lang="ru-RU" sz="2800" dirty="0"/>
              <a:t> (</a:t>
            </a:r>
            <a:r>
              <a:rPr lang="ru-RU" sz="2800" dirty="0">
                <a:hlinkClick r:id="rId2" tooltip="Английский язык"/>
              </a:rPr>
              <a:t>англ.</a:t>
            </a:r>
            <a:r>
              <a:rPr lang="ru-RU" sz="2800" dirty="0"/>
              <a:t> </a:t>
            </a:r>
            <a:r>
              <a:rPr lang="ru-RU" sz="2800" i="1" dirty="0" err="1"/>
              <a:t>Charlie</a:t>
            </a:r>
            <a:r>
              <a:rPr lang="ru-RU" sz="2800" i="1" dirty="0"/>
              <a:t> </a:t>
            </a:r>
            <a:r>
              <a:rPr lang="ru-RU" sz="2800" i="1" dirty="0" err="1"/>
              <a:t>and</a:t>
            </a:r>
            <a:r>
              <a:rPr lang="ru-RU" sz="2800" i="1" dirty="0"/>
              <a:t> </a:t>
            </a:r>
            <a:r>
              <a:rPr lang="ru-RU" sz="2800" i="1" dirty="0" err="1"/>
              <a:t>the</a:t>
            </a:r>
            <a:r>
              <a:rPr lang="ru-RU" sz="2800" i="1" dirty="0"/>
              <a:t> </a:t>
            </a:r>
            <a:r>
              <a:rPr lang="ru-RU" sz="2800" i="1" dirty="0" err="1"/>
              <a:t>Chocolate</a:t>
            </a:r>
            <a:r>
              <a:rPr lang="ru-RU" sz="2800" i="1" dirty="0"/>
              <a:t> </a:t>
            </a:r>
            <a:r>
              <a:rPr lang="ru-RU" sz="2800" i="1" dirty="0" err="1"/>
              <a:t>Factory</a:t>
            </a:r>
            <a:r>
              <a:rPr lang="ru-RU" sz="2800" dirty="0"/>
              <a:t>, </a:t>
            </a:r>
            <a:r>
              <a:rPr lang="ru-RU" sz="2800" dirty="0">
                <a:hlinkClick r:id="rId3" tooltip="1964 год в литературе"/>
              </a:rPr>
              <a:t>1964</a:t>
            </a:r>
            <a:r>
              <a:rPr lang="ru-RU" sz="2800" dirty="0"/>
              <a:t>) — </a:t>
            </a:r>
            <a:r>
              <a:rPr lang="ru-RU" sz="2800" dirty="0">
                <a:hlinkClick r:id="rId4" tooltip="Сказка"/>
              </a:rPr>
              <a:t>сказочная</a:t>
            </a:r>
            <a:r>
              <a:rPr lang="ru-RU" sz="2800" dirty="0"/>
              <a:t> </a:t>
            </a:r>
            <a:r>
              <a:rPr lang="ru-RU" sz="2800" dirty="0">
                <a:hlinkClick r:id="rId5" tooltip="Повесть"/>
              </a:rPr>
              <a:t>повесть</a:t>
            </a:r>
            <a:r>
              <a:rPr lang="ru-RU" sz="2800" dirty="0"/>
              <a:t> </a:t>
            </a:r>
            <a:r>
              <a:rPr lang="ru-RU" sz="2800" dirty="0" err="1">
                <a:hlinkClick r:id="rId6" tooltip="Даль, Роальд"/>
              </a:rPr>
              <a:t>Роальда</a:t>
            </a:r>
            <a:r>
              <a:rPr lang="ru-RU" sz="2800" dirty="0">
                <a:hlinkClick r:id="rId6" tooltip="Даль, Роальд"/>
              </a:rPr>
              <a:t> Даля</a:t>
            </a:r>
            <a:r>
              <a:rPr lang="ru-RU" sz="2800" dirty="0"/>
              <a:t> о приключениях мальчика Чарли на </a:t>
            </a:r>
            <a:r>
              <a:rPr lang="ru-RU" sz="2800" dirty="0">
                <a:hlinkClick r:id="rId7" tooltip="Шоколад"/>
              </a:rPr>
              <a:t>шоколадной</a:t>
            </a:r>
            <a:r>
              <a:rPr lang="ru-RU" sz="2800" dirty="0"/>
              <a:t> фабрике эксцентричного </a:t>
            </a:r>
            <a:r>
              <a:rPr lang="ru-RU" sz="2800" dirty="0">
                <a:hlinkClick r:id="rId8" tooltip="Кондитер"/>
              </a:rPr>
              <a:t>кондитера</a:t>
            </a:r>
            <a:r>
              <a:rPr lang="ru-RU" sz="2800" dirty="0"/>
              <a:t> мистера </a:t>
            </a:r>
            <a:r>
              <a:rPr lang="ru-RU" sz="2800" dirty="0" err="1"/>
              <a:t>Вонки</a:t>
            </a:r>
            <a:r>
              <a:rPr lang="ru-RU" sz="2800" dirty="0"/>
              <a:t>.</a:t>
            </a:r>
          </a:p>
          <a:p>
            <a:r>
              <a:rPr lang="ru-RU" sz="2800" dirty="0"/>
              <a:t>Повесть впервые была опубликована в США в </a:t>
            </a:r>
            <a:r>
              <a:rPr lang="ru-RU" sz="2800" dirty="0">
                <a:hlinkClick r:id="rId9" tooltip="1964"/>
              </a:rPr>
              <a:t>1964</a:t>
            </a:r>
            <a:r>
              <a:rPr lang="ru-RU" sz="2800" dirty="0"/>
              <a:t> г. в издательстве </a:t>
            </a:r>
            <a:r>
              <a:rPr lang="ru-RU" sz="2800" dirty="0" err="1">
                <a:hlinkClick r:id="rId10" tooltip="en:Alfred A. Knopf"/>
              </a:rPr>
              <a:t>Alfred</a:t>
            </a:r>
            <a:r>
              <a:rPr lang="ru-RU" sz="2800" dirty="0">
                <a:hlinkClick r:id="rId10" tooltip="en:Alfred A. Knopf"/>
              </a:rPr>
              <a:t> A. </a:t>
            </a:r>
            <a:r>
              <a:rPr lang="ru-RU" sz="2800" dirty="0" err="1">
                <a:hlinkClick r:id="rId10" tooltip="en:Alfred A. Knopf"/>
              </a:rPr>
              <a:t>Knopf</a:t>
            </a:r>
            <a:r>
              <a:rPr lang="ru-RU" sz="2800" dirty="0"/>
              <a:t> (англ.)</a:t>
            </a:r>
            <a:r>
              <a:rPr lang="ru-RU" sz="2800" dirty="0">
                <a:hlinkClick r:id="rId11" tooltip="Alfred A. Knopf (страница отсутствует)"/>
              </a:rPr>
              <a:t>русск.</a:t>
            </a:r>
            <a:r>
              <a:rPr lang="ru-RU" sz="2800" dirty="0"/>
              <a:t>, в Великобритании книга увидела свет в 1967 г. в издательстве </a:t>
            </a:r>
            <a:r>
              <a:rPr lang="ru-RU" sz="2800" dirty="0" err="1">
                <a:hlinkClick r:id="rId12" tooltip="Allen &amp; Unwin"/>
              </a:rPr>
              <a:t>Allen</a:t>
            </a:r>
            <a:r>
              <a:rPr lang="ru-RU" sz="2800" dirty="0">
                <a:hlinkClick r:id="rId12" tooltip="Allen &amp; Unwin"/>
              </a:rPr>
              <a:t> &amp; </a:t>
            </a:r>
            <a:r>
              <a:rPr lang="ru-RU" sz="2800" dirty="0" err="1">
                <a:hlinkClick r:id="rId12" tooltip="Allen &amp; Unwin"/>
              </a:rPr>
              <a:t>Unwin</a:t>
            </a:r>
            <a:r>
              <a:rPr lang="ru-RU" sz="2800" dirty="0"/>
              <a:t>. Книга была дважды экранизирована: в 1971 и 2005 гг.</a:t>
            </a:r>
          </a:p>
          <a:p>
            <a:r>
              <a:rPr lang="ru-RU" sz="2800" dirty="0"/>
              <a:t>В 1972 г. </a:t>
            </a:r>
            <a:r>
              <a:rPr lang="ru-RU" sz="2800" dirty="0" err="1"/>
              <a:t>Роальд</a:t>
            </a:r>
            <a:r>
              <a:rPr lang="ru-RU" sz="2800" dirty="0"/>
              <a:t> Даль написал продолжение повести — «Чарли и огромный стеклянный лифт» (</a:t>
            </a:r>
            <a:r>
              <a:rPr lang="ru-RU" sz="2800" dirty="0">
                <a:hlinkClick r:id="rId2" tooltip="Английский язык"/>
              </a:rPr>
              <a:t>англ.</a:t>
            </a:r>
            <a:r>
              <a:rPr lang="ru-RU" sz="2800" dirty="0"/>
              <a:t> </a:t>
            </a:r>
            <a:r>
              <a:rPr lang="ru-RU" sz="2800" i="1" dirty="0" err="1"/>
              <a:t>Charlie</a:t>
            </a:r>
            <a:r>
              <a:rPr lang="ru-RU" sz="2800" i="1" dirty="0"/>
              <a:t> </a:t>
            </a:r>
            <a:r>
              <a:rPr lang="ru-RU" sz="2800" i="1" dirty="0" err="1"/>
              <a:t>and</a:t>
            </a:r>
            <a:r>
              <a:rPr lang="ru-RU" sz="2800" i="1" dirty="0"/>
              <a:t> </a:t>
            </a:r>
            <a:r>
              <a:rPr lang="ru-RU" sz="2800" i="1" dirty="0" err="1"/>
              <a:t>the</a:t>
            </a:r>
            <a:r>
              <a:rPr lang="ru-RU" sz="2800" i="1" dirty="0"/>
              <a:t> </a:t>
            </a:r>
            <a:r>
              <a:rPr lang="ru-RU" sz="2800" i="1" dirty="0" err="1"/>
              <a:t>Great</a:t>
            </a:r>
            <a:r>
              <a:rPr lang="ru-RU" sz="2800" i="1" dirty="0"/>
              <a:t> </a:t>
            </a:r>
            <a:r>
              <a:rPr lang="ru-RU" sz="2800" i="1" dirty="0" err="1"/>
              <a:t>Glass</a:t>
            </a:r>
            <a:r>
              <a:rPr lang="ru-RU" sz="2800" i="1" dirty="0"/>
              <a:t> </a:t>
            </a:r>
            <a:r>
              <a:rPr lang="ru-RU" sz="2800" i="1" dirty="0" err="1"/>
              <a:t>Elevator</a:t>
            </a:r>
            <a:r>
              <a:rPr lang="ru-RU" sz="2800" dirty="0"/>
              <a:t>)</a:t>
            </a:r>
            <a:r>
              <a:rPr lang="ru-RU" sz="2800" baseline="30000" dirty="0">
                <a:hlinkClick r:id="rId13"/>
              </a:rPr>
              <a:t>[1]</a:t>
            </a:r>
            <a:r>
              <a:rPr lang="ru-RU" sz="2800" dirty="0"/>
              <a:t>, и планировал создать третью книгу серии, но свой замысел не осуществил. Книга неоднократно издавалась на английском языке, переведена на многие языки.</a:t>
            </a:r>
          </a:p>
          <a:p>
            <a:r>
              <a:rPr lang="ru-RU" sz="2800" dirty="0"/>
              <a:t>На русском языке повесть была впервые издана в 1991 году в переводе Елены и Михаила Барон (в издательстве «Радуга»), затем в пересказе С. </a:t>
            </a:r>
            <a:r>
              <a:rPr lang="ru-RU" sz="2800" dirty="0" err="1"/>
              <a:t>Кибирского</a:t>
            </a:r>
            <a:r>
              <a:rPr lang="ru-RU" sz="2800" dirty="0"/>
              <a:t> и Н. </a:t>
            </a:r>
            <a:r>
              <a:rPr lang="ru-RU" sz="2800" dirty="0" err="1"/>
              <a:t>Матреницкой</a:t>
            </a:r>
            <a:r>
              <a:rPr lang="ru-RU" sz="2800" dirty="0"/>
              <a:t> (в журнале «</a:t>
            </a:r>
            <a:r>
              <a:rPr lang="ru-RU" sz="2800" dirty="0">
                <a:hlinkClick r:id="rId14" tooltip="Пионер (журнал)"/>
              </a:rPr>
              <a:t>Пионер</a:t>
            </a:r>
            <a:r>
              <a:rPr lang="ru-RU" sz="2800" dirty="0"/>
              <a:t>» и отдельной книгой), в дальнейшем неоднократно выходили другие переводы сказки.</a:t>
            </a:r>
          </a:p>
          <a:p>
            <a:endParaRPr lang="ru-RU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836712"/>
            <a:ext cx="4716016" cy="553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931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136247" cy="1143000"/>
          </a:xfrm>
        </p:spPr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692696"/>
            <a:ext cx="8640960" cy="5976664"/>
          </a:xfrm>
        </p:spPr>
        <p:txBody>
          <a:bodyPr>
            <a:normAutofit/>
          </a:bodyPr>
          <a:lstStyle/>
          <a:p>
            <a:r>
              <a:rPr lang="ru-RU" dirty="0" smtClean="0"/>
              <a:t>1. Знакомьтесь с Чарли</a:t>
            </a:r>
          </a:p>
          <a:p>
            <a:r>
              <a:rPr lang="ru-RU" dirty="0" smtClean="0"/>
              <a:t>2. История о Вилли </a:t>
            </a:r>
            <a:r>
              <a:rPr lang="ru-RU" dirty="0" err="1" smtClean="0"/>
              <a:t>Вонко</a:t>
            </a:r>
            <a:r>
              <a:rPr lang="ru-RU" dirty="0" smtClean="0"/>
              <a:t> и его шоколадной фабрики</a:t>
            </a:r>
          </a:p>
          <a:p>
            <a:r>
              <a:rPr lang="ru-RU" dirty="0" smtClean="0"/>
              <a:t>3.Мистер </a:t>
            </a:r>
            <a:r>
              <a:rPr lang="ru-RU" dirty="0" err="1" smtClean="0"/>
              <a:t>Вонко</a:t>
            </a:r>
            <a:r>
              <a:rPr lang="ru-RU" dirty="0" smtClean="0"/>
              <a:t> и индейский принц</a:t>
            </a:r>
          </a:p>
          <a:p>
            <a:r>
              <a:rPr lang="ru-RU" dirty="0" smtClean="0"/>
              <a:t>4.Необыкновенные рабочие</a:t>
            </a:r>
          </a:p>
          <a:p>
            <a:r>
              <a:rPr lang="ru-RU" dirty="0" smtClean="0"/>
              <a:t>5.Золотые билеты </a:t>
            </a:r>
          </a:p>
          <a:p>
            <a:r>
              <a:rPr lang="ru-RU" dirty="0" smtClean="0"/>
              <a:t>6.четыре счастливчика</a:t>
            </a:r>
          </a:p>
          <a:p>
            <a:r>
              <a:rPr lang="ru-RU" dirty="0" smtClean="0"/>
              <a:t>7.День рождение Чарли</a:t>
            </a:r>
          </a:p>
          <a:p>
            <a:r>
              <a:rPr lang="ru-RU" dirty="0" smtClean="0"/>
              <a:t>8. Попытка не пытка</a:t>
            </a:r>
          </a:p>
          <a:p>
            <a:r>
              <a:rPr lang="ru-RU" dirty="0" smtClean="0"/>
              <a:t>9. 2-АЯ попытка не пытка</a:t>
            </a:r>
          </a:p>
          <a:p>
            <a:r>
              <a:rPr lang="ru-RU" dirty="0" smtClean="0"/>
              <a:t>10. 5-ый счастливчик Чарли</a:t>
            </a:r>
          </a:p>
          <a:p>
            <a:r>
              <a:rPr lang="ru-RU" dirty="0" smtClean="0"/>
              <a:t>11. Путешествие в шоколадную фабрику</a:t>
            </a:r>
          </a:p>
          <a:p>
            <a:r>
              <a:rPr lang="ru-RU" dirty="0" smtClean="0"/>
              <a:t>12. Стеклянный лифт до дома Чарли</a:t>
            </a:r>
          </a:p>
          <a:p>
            <a:r>
              <a:rPr lang="ru-RU" dirty="0" smtClean="0"/>
              <a:t>13.Отказ быть </a:t>
            </a:r>
            <a:r>
              <a:rPr lang="ru-RU" dirty="0" err="1" smtClean="0"/>
              <a:t>хозяевым</a:t>
            </a:r>
            <a:r>
              <a:rPr lang="ru-RU" dirty="0" smtClean="0"/>
              <a:t> шоколадной фабрики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730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6512511" cy="1143000"/>
          </a:xfrm>
        </p:spPr>
        <p:txBody>
          <a:bodyPr/>
          <a:lstStyle/>
          <a:p>
            <a:r>
              <a:rPr lang="ru-RU" dirty="0" smtClean="0"/>
              <a:t>Мой любимый герой</a:t>
            </a:r>
            <a:endParaRPr lang="ru-RU" dirty="0"/>
          </a:p>
        </p:txBody>
      </p:sp>
      <p:pic>
        <p:nvPicPr>
          <p:cNvPr id="9" name="Объект 8" descr="Вырезка экрана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836712"/>
            <a:ext cx="3389725" cy="5688632"/>
          </a:xfrm>
        </p:spPr>
      </p:pic>
      <p:sp>
        <p:nvSpPr>
          <p:cNvPr id="10" name="TextBox 9"/>
          <p:cNvSpPr txBox="1"/>
          <p:nvPr/>
        </p:nvSpPr>
        <p:spPr>
          <a:xfrm>
            <a:off x="251521" y="764704"/>
            <a:ext cx="504056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Виолетта – сильная спортсменка , собравшая</a:t>
            </a:r>
          </a:p>
          <a:p>
            <a:r>
              <a:rPr lang="ru-RU" sz="2000" dirty="0" smtClean="0"/>
              <a:t>Все призы , какие только было можно. Конечно,</a:t>
            </a:r>
          </a:p>
          <a:p>
            <a:r>
              <a:rPr lang="ru-RU" sz="2000" dirty="0" smtClean="0"/>
              <a:t>Это были не её собственными желаниями ,</a:t>
            </a:r>
          </a:p>
          <a:p>
            <a:r>
              <a:rPr lang="ru-RU" sz="2000" dirty="0" smtClean="0"/>
              <a:t>А желаниями её матери , которая за всю </a:t>
            </a:r>
          </a:p>
          <a:p>
            <a:r>
              <a:rPr lang="ru-RU" sz="2000" dirty="0" smtClean="0"/>
              <a:t>Свою жизнь завоевала лишь один приз</a:t>
            </a:r>
          </a:p>
          <a:p>
            <a:r>
              <a:rPr lang="ru-RU" sz="2000" dirty="0" smtClean="0"/>
              <a:t>За вращение жезлами . Мать настаивает на том,</a:t>
            </a:r>
          </a:p>
          <a:p>
            <a:r>
              <a:rPr lang="ru-RU" sz="2000" dirty="0" smtClean="0"/>
              <a:t>Чтобы стать чемпионом – завоёвывать только </a:t>
            </a:r>
          </a:p>
          <a:p>
            <a:r>
              <a:rPr lang="ru-RU" sz="2000" dirty="0" smtClean="0"/>
              <a:t>Первые места .Иными словами , она даёт понять ,</a:t>
            </a:r>
          </a:p>
          <a:p>
            <a:r>
              <a:rPr lang="ru-RU" sz="2000" dirty="0" smtClean="0"/>
              <a:t>Что если Виолетта так не будет делать , то она</a:t>
            </a:r>
          </a:p>
          <a:p>
            <a:r>
              <a:rPr lang="ru-RU" sz="2000" dirty="0" smtClean="0"/>
              <a:t>Не будет её </a:t>
            </a:r>
            <a:r>
              <a:rPr lang="ru-RU" sz="2000" dirty="0" err="1" smtClean="0"/>
              <a:t>любить.Мать</a:t>
            </a:r>
            <a:r>
              <a:rPr lang="ru-RU" sz="2000" dirty="0" smtClean="0"/>
              <a:t> не готова воспринимать </a:t>
            </a:r>
          </a:p>
          <a:p>
            <a:r>
              <a:rPr lang="ru-RU" sz="2000" dirty="0" smtClean="0"/>
              <a:t>Её такой какая она есть на самом деле.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14175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4237856" cy="1143000"/>
          </a:xfrm>
        </p:spPr>
        <p:txBody>
          <a:bodyPr/>
          <a:lstStyle/>
          <a:p>
            <a:r>
              <a:rPr lang="ru-RU" dirty="0" smtClean="0"/>
              <a:t>Впечатление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836712"/>
            <a:ext cx="6400800" cy="3474720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Мне очень понравилась данная книга потому ,что жанр книги «</a:t>
            </a:r>
            <a:r>
              <a:rPr lang="ru-RU" sz="3200" i="1" dirty="0" err="1" smtClean="0"/>
              <a:t>Фэнтези</a:t>
            </a:r>
            <a:r>
              <a:rPr lang="ru-RU" sz="3200" i="1" dirty="0" smtClean="0"/>
              <a:t>» , для любителей </a:t>
            </a:r>
            <a:r>
              <a:rPr lang="ru-RU" sz="3200" i="1" dirty="0" err="1" smtClean="0"/>
              <a:t>фэнтези</a:t>
            </a:r>
            <a:r>
              <a:rPr lang="ru-RU" sz="3200" i="1" dirty="0" smtClean="0"/>
              <a:t> это книга очень подходит . А ещё мне книга понравилась потому , что там говорится , что не обязательно быть богатой как </a:t>
            </a:r>
            <a:r>
              <a:rPr lang="ru-RU" sz="3200" i="1" dirty="0" err="1" smtClean="0"/>
              <a:t>Верука</a:t>
            </a:r>
            <a:r>
              <a:rPr lang="ru-RU" sz="3200" i="1" dirty="0" smtClean="0"/>
              <a:t> , сильной как Виолетта и умным как Марк , надо быть самим собой 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5520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916832"/>
            <a:ext cx="7416824" cy="1143000"/>
          </a:xfrm>
        </p:spPr>
        <p:txBody>
          <a:bodyPr/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7547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60</TotalTime>
  <Words>234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Чарли и шоколадная фабрика .</vt:lpstr>
      <vt:lpstr>Информация о книге</vt:lpstr>
      <vt:lpstr>Содержание</vt:lpstr>
      <vt:lpstr>Мой любимый герой</vt:lpstr>
      <vt:lpstr>Впечатление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Чарли и шоколадная фабрика .</dc:title>
  <dc:creator>Гусман</dc:creator>
  <cp:lastModifiedBy>Admin</cp:lastModifiedBy>
  <cp:revision>7</cp:revision>
  <dcterms:created xsi:type="dcterms:W3CDTF">2019-03-31T10:14:15Z</dcterms:created>
  <dcterms:modified xsi:type="dcterms:W3CDTF">2020-04-09T17:33:48Z</dcterms:modified>
</cp:coreProperties>
</file>